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theme/theme1.xml" ContentType="application/vnd.openxmlformats-officedocument.them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5" r:id="rId8"/>
    <p:sldId id="264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A19F15-7AA6-8F5D-44D1-134B48DF38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49F6C8C-2B7C-996A-EF7A-4A9FB5B02F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65DD00-5EE0-1D50-580D-90802AB34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C88D-EE1E-4904-97FF-D7FE412B4E2B}" type="datetimeFigureOut">
              <a:rPr lang="it-IT" smtClean="0"/>
              <a:t>18/06/2026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DB769E-FDFC-4B75-01A0-007F66663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090027-D493-E026-C499-76EC1636A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432D-55AC-490D-9FC9-D561AE019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1184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E97292-DDDD-C019-C9B8-2310CA7B2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51F88E-AF83-5732-F2D6-06FDFB4FC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2AE5B38-191B-D6FF-AF8B-8B8772E54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C88D-EE1E-4904-97FF-D7FE412B4E2B}" type="datetimeFigureOut">
              <a:rPr lang="it-IT" smtClean="0"/>
              <a:t>18/06/2026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A9A224-0357-F26A-B18E-A964521EE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8F726D-5CFC-0756-63DC-78973ABD5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432D-55AC-490D-9FC9-D561AE019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8802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44CBF4-CD55-F797-87F0-9F66D78E0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29B37A6-1813-029C-54FE-00E9E70C2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0B1073-B17D-B09B-74CF-A9D1FDF7E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C88D-EE1E-4904-97FF-D7FE412B4E2B}" type="datetimeFigureOut">
              <a:rPr lang="it-IT" smtClean="0"/>
              <a:t>18/06/2026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35E4FD8-B863-D019-4A45-EBD7359C3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18229E-0102-5D7D-53B3-7EDC6D3D3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432D-55AC-490D-9FC9-D561AE019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5805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EA3FDC-9EF1-F224-8826-7DAA5FE78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EABC43-8784-9C87-8AE2-3111C9D3C0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3FE847B-2831-D51F-D7D0-1C0D08186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0B73A11-E746-70BD-3046-A12D4CD26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C88D-EE1E-4904-97FF-D7FE412B4E2B}" type="datetimeFigureOut">
              <a:rPr lang="it-IT" smtClean="0"/>
              <a:t>18/06/2026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349B924-1099-26B8-C593-5B5668AF2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3459663-699F-FC15-0238-7672AC51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432D-55AC-490D-9FC9-D561AE019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3446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A03580-D933-1B89-81BB-CDAF6578E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FD3887E-CA2B-FAA3-F06D-9C29DDF88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75DF88A-A737-1B4D-3E58-6B6944CACC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5B5E634-FD83-8B2F-BA4D-C3D9E856ED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677388C-DAD6-0508-56E7-690446C6B6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E3D3A1C-B231-231E-4EF0-4CB5A99B0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C88D-EE1E-4904-97FF-D7FE412B4E2B}" type="datetimeFigureOut">
              <a:rPr lang="it-IT" smtClean="0"/>
              <a:t>18/06/2026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C6413FA-5FAF-5DDB-9231-0771D547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5456545-B0FB-8218-A686-873085E3E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432D-55AC-490D-9FC9-D561AE019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3904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C3865A-5D66-43D4-89AB-18DFC6F4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2741463-BA29-3E0B-FD45-86D97436F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C88D-EE1E-4904-97FF-D7FE412B4E2B}" type="datetimeFigureOut">
              <a:rPr lang="it-IT" smtClean="0"/>
              <a:t>18/06/2026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8545ED2-D9F8-8CB3-1D62-0D6771EFA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D0D6040-5356-BA5F-209F-170FD7F1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432D-55AC-490D-9FC9-D561AE019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1410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9060932-2530-3F62-D1F5-6F670D48A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C88D-EE1E-4904-97FF-D7FE412B4E2B}" type="datetimeFigureOut">
              <a:rPr lang="it-IT" smtClean="0"/>
              <a:t>18/06/2026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95BC3C7-C02C-7CC3-42BC-D6F9383B8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FD51BA7-F9BC-75D2-53A9-45C82CFE9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432D-55AC-490D-9FC9-D561AE019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3363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6E7D78-6892-6EB0-9A64-596397091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D405E3-CAEE-F00F-BF17-7A8D10758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FF3F83B-DAF4-FD82-B384-B27D6E141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2970133-844D-D568-9E0A-E9CF29723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C88D-EE1E-4904-97FF-D7FE412B4E2B}" type="datetimeFigureOut">
              <a:rPr lang="it-IT" smtClean="0"/>
              <a:t>18/06/2026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7A9334E-75A1-E5EE-E3C4-73B03E226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5CC85BB-A200-BCF0-DC00-C654F3E13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432D-55AC-490D-9FC9-D561AE019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1442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7E7DC-077D-086E-A657-D7C3216DE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3438CDE-014D-2067-78F4-C034F490D0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26AB35-A96A-C399-A7E2-35EE499D0C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25CA21-F0E8-1D65-04E4-6503EF0F0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C88D-EE1E-4904-97FF-D7FE412B4E2B}" type="datetimeFigureOut">
              <a:rPr lang="it-IT" smtClean="0"/>
              <a:t>18/06/2026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B8A4325-2C18-5E1D-B094-AA716E8A9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90905C-4453-4E2C-86F5-59FE0BE65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432D-55AC-490D-9FC9-D561AE019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4885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6CBF64-623F-500B-A137-5E4E6AF85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BDC699F-4943-0858-B296-CD421D081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71CEB7-3FEE-DCFC-6902-9BEE1F4E4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C88D-EE1E-4904-97FF-D7FE412B4E2B}" type="datetimeFigureOut">
              <a:rPr lang="it-IT" smtClean="0"/>
              <a:t>18/06/2026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632D0B-04DD-4B79-055B-301179FB8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16CD72-4C0C-4166-9B2E-F22CC8B94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432D-55AC-490D-9FC9-D561AE019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9395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E95BDD9-92AD-D518-279B-FC8FD6D183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F353E17-2605-7876-F00F-F3CE81C0A6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6796B8-94EA-C705-C7BC-B335B910F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AC88D-EE1E-4904-97FF-D7FE412B4E2B}" type="datetimeFigureOut">
              <a:rPr lang="it-IT" smtClean="0"/>
              <a:t>18/06/2026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9AAD64-3732-D451-5375-7E415335C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7051F5-6F89-49A7-5DA5-B93410C02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432D-55AC-490D-9FC9-D561AE019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559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D2A263B-B2EC-93A3-196C-919C41271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1AA2617-48E4-D8CA-C850-D66A1C5CC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C56092-8D85-D046-7DF1-7AD8BA561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2AC88D-EE1E-4904-97FF-D7FE412B4E2B}" type="datetimeFigureOut">
              <a:rPr lang="it-IT" smtClean="0"/>
              <a:t>18/06/2026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96ED08-184B-80A5-0F3F-62F0D97576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DE8751-0799-C10A-01F9-4E6F354BD1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D6432D-55AC-490D-9FC9-D561AE019B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530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D7179CB-D763-E46D-257B-C6747938C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558" y="5498115"/>
            <a:ext cx="7205421" cy="1159200"/>
          </a:xfrm>
        </p:spPr>
        <p:txBody>
          <a:bodyPr anchor="ctr">
            <a:normAutofit/>
          </a:bodyPr>
          <a:lstStyle/>
          <a:p>
            <a:pPr algn="l"/>
            <a:r>
              <a:rPr lang="it-IT" sz="3200" dirty="0">
                <a:solidFill>
                  <a:srgbClr val="FFFFFF"/>
                </a:solidFill>
                <a:latin typeface="Arial Black" panose="020B0A04020102020204" pitchFamily="34" charset="0"/>
              </a:rPr>
              <a:t>NEW PN2X PNEUMATIC VALVE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D0ADC8A-E8FA-6584-A8CE-EAB6C7B2C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5" y="611427"/>
            <a:ext cx="11327549" cy="407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42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D02F31A-48BE-B108-C1BE-384062483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24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27986E5-8F6C-AD25-1AFE-70B6C1A3D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40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92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7E79320-B67A-385B-522C-EEB9AD921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6" y="457200"/>
            <a:ext cx="1075764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66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0FE9EB3-D112-0D2F-25CE-1DDEA497E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8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99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15BAFA6-0BD2-D49E-B4D6-4A5B92AF3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2" b="5238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93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659A65-DBA8-B194-A2E5-144B87344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F6A1A73-C38E-EC80-038B-F904AE712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1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84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C9B6D2A-674F-873A-3799-E6F95BF22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9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84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02352-EE86-2962-F883-08C166A97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D349400-44E4-05A9-A787-897AF8643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43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26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A5228C-202F-8859-928F-5DE9CA97B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E4CC21F-EBE4-AF44-82FA-2D5867971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1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77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7AE5F-E728-4D96-05BF-9BFA20EBD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D8A8242-501E-A35E-9463-861891310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97" y="457200"/>
            <a:ext cx="1020360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1667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8CB527B799C894A8DEBA8566D99AD76" ma:contentTypeVersion="12" ma:contentTypeDescription="Creare un nuovo documento." ma:contentTypeScope="" ma:versionID="e8f1f6725260585a9b8cad19a2170927">
  <xsd:schema xmlns:xsd="http://www.w3.org/2001/XMLSchema" xmlns:xs="http://www.w3.org/2001/XMLSchema" xmlns:p="http://schemas.microsoft.com/office/2006/metadata/properties" xmlns:ns2="364f1f22-dc61-4450-9ec1-85f2a92bb366" xmlns:ns3="bf445957-ea8c-45dc-b8a4-3b3befa8cef4" targetNamespace="http://schemas.microsoft.com/office/2006/metadata/properties" ma:root="true" ma:fieldsID="6cd1e7035775c24e5e284035db4515c3" ns2:_="" ns3:_="">
    <xsd:import namespace="364f1f22-dc61-4450-9ec1-85f2a92bb366"/>
    <xsd:import namespace="bf445957-ea8c-45dc-b8a4-3b3befa8ce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4f1f22-dc61-4450-9ec1-85f2a92bb3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Tag immagine" ma:readOnly="false" ma:fieldId="{5cf76f15-5ced-4ddc-b409-7134ff3c332f}" ma:taxonomyMulti="true" ma:sspId="05d68b51-e0de-48f2-a0c8-e72646b509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445957-ea8c-45dc-b8a4-3b3befa8cef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abb6e78-fbd8-4519-ac32-90a1657638ed}" ma:internalName="TaxCatchAll" ma:showField="CatchAllData" ma:web="bf445957-ea8c-45dc-b8a4-3b3befa8ce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f445957-ea8c-45dc-b8a4-3b3befa8cef4" xsi:nil="true"/>
    <lcf76f155ced4ddcb4097134ff3c332f xmlns="364f1f22-dc61-4450-9ec1-85f2a92bb36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4DFE671-3CF2-426B-B362-97CA6EA614E4}"/>
</file>

<file path=customXml/itemProps2.xml><?xml version="1.0" encoding="utf-8"?>
<ds:datastoreItem xmlns:ds="http://schemas.openxmlformats.org/officeDocument/2006/customXml" ds:itemID="{38B26C84-FCC1-4B6B-9A33-7A2F8BDA9964}"/>
</file>

<file path=customXml/itemProps3.xml><?xml version="1.0" encoding="utf-8"?>
<ds:datastoreItem xmlns:ds="http://schemas.openxmlformats.org/officeDocument/2006/customXml" ds:itemID="{5DA11029-A2B8-4DB8-9902-0A0C76948E58}"/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Arial Black</vt:lpstr>
      <vt:lpstr>Tema di Office</vt:lpstr>
      <vt:lpstr>NEW PN2X PNEUMATIC VALVE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Daniele Magnani</dc:creator>
  <cp:lastModifiedBy>Daniele Magnani</cp:lastModifiedBy>
  <cp:revision>2</cp:revision>
  <dcterms:created xsi:type="dcterms:W3CDTF">2026-06-18T13:48:11Z</dcterms:created>
  <dcterms:modified xsi:type="dcterms:W3CDTF">2026-06-18T14:51:38Z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0x01010088CB527B799C894A8DEBA8566D99AD76</vt:lpwstr>
  </property>
</Properties>
</file>